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8C1F3-1663-4CC4-8187-2C4CCB9C05A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1275B-13BE-451F-BAC2-5D7EAA267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might it have felt like to be standing there when the sky went dark?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752-5 and </a:t>
            </a:r>
            <a:r>
              <a:rPr lang="en-US" i="1" dirty="0" smtClean="0"/>
              <a:t>Messiah</a:t>
            </a:r>
            <a:r>
              <a:rPr lang="en-US" dirty="0" smtClean="0"/>
              <a:t> 402-3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believers gave</a:t>
            </a:r>
            <a:br>
              <a:rPr lang="en-US" dirty="0" smtClean="0"/>
            </a:br>
            <a:r>
              <a:rPr lang="en-US" dirty="0" smtClean="0"/>
              <a:t>up hope when</a:t>
            </a:r>
            <a:br>
              <a:rPr lang="en-US" dirty="0" smtClean="0"/>
            </a:br>
            <a:r>
              <a:rPr lang="en-US" dirty="0" smtClean="0"/>
              <a:t>Jesus cried out.</a:t>
            </a:r>
          </a:p>
          <a:p>
            <a:r>
              <a:rPr lang="en-US" dirty="0" smtClean="0"/>
              <a:t>What could have held their faith together?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752-5 and </a:t>
            </a:r>
            <a:r>
              <a:rPr lang="en-US" i="1" dirty="0" smtClean="0"/>
              <a:t>Messiah</a:t>
            </a:r>
            <a:r>
              <a:rPr lang="en-US" dirty="0" smtClean="0"/>
              <a:t> 402-3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that Jesus endured</a:t>
            </a:r>
            <a:br>
              <a:rPr lang="en-US" dirty="0" smtClean="0"/>
            </a:br>
            <a:r>
              <a:rPr lang="en-US" dirty="0" smtClean="0"/>
              <a:t>on the cross speaks</a:t>
            </a:r>
            <a:br>
              <a:rPr lang="en-US" dirty="0" smtClean="0"/>
            </a:br>
            <a:r>
              <a:rPr lang="en-US" dirty="0" smtClean="0"/>
              <a:t>to each of us.</a:t>
            </a:r>
          </a:p>
          <a:p>
            <a:r>
              <a:rPr lang="en-US" dirty="0" smtClean="0"/>
              <a:t>What does it say to you?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755-7 and </a:t>
            </a:r>
            <a:r>
              <a:rPr lang="en-US" i="1" dirty="0" smtClean="0"/>
              <a:t>Messiah</a:t>
            </a:r>
            <a:r>
              <a:rPr lang="en-US" dirty="0" smtClean="0"/>
              <a:t> 403-4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nature</a:t>
            </a:r>
            <a:br>
              <a:rPr lang="en-US" dirty="0" smtClean="0"/>
            </a:br>
            <a:r>
              <a:rPr lang="en-US" dirty="0" smtClean="0"/>
              <a:t>respond to the death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smtClean="0"/>
              <a:t>its </a:t>
            </a:r>
            <a:r>
              <a:rPr lang="en-US" smtClean="0"/>
              <a:t>Creator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755-7 and </a:t>
            </a:r>
            <a:r>
              <a:rPr lang="en-US" i="1" dirty="0" smtClean="0"/>
              <a:t>Messiah</a:t>
            </a:r>
            <a:r>
              <a:rPr lang="en-US" dirty="0" smtClean="0"/>
              <a:t> 403-4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in the temple as Jesus died?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755-7 and </a:t>
            </a:r>
            <a:r>
              <a:rPr lang="en-US" i="1" dirty="0" smtClean="0"/>
              <a:t>Messiah</a:t>
            </a:r>
            <a:r>
              <a:rPr lang="en-US" dirty="0" smtClean="0"/>
              <a:t> 403-4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2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1066800"/>
            <a:ext cx="6019800" cy="3886200"/>
          </a:xfrm>
        </p:spPr>
        <p:txBody>
          <a:bodyPr/>
          <a:lstStyle/>
          <a:p>
            <a:r>
              <a:rPr lang="en-US" dirty="0" smtClean="0"/>
              <a:t>Chapter 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Death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of Jesus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43200" y="5181600"/>
            <a:ext cx="6019800" cy="1524000"/>
          </a:xfrm>
        </p:spPr>
        <p:txBody>
          <a:bodyPr/>
          <a:lstStyle/>
          <a:p>
            <a:r>
              <a:rPr lang="en-US" b="0" dirty="0" smtClean="0"/>
              <a:t>This study is based on Matthew 27:31-53,</a:t>
            </a:r>
            <a:br>
              <a:rPr lang="en-US" b="0" dirty="0" smtClean="0"/>
            </a:br>
            <a:r>
              <a:rPr lang="en-US" b="0" dirty="0" smtClean="0"/>
              <a:t>Mark 15:20-38, Luke 23:26-46, John 19:16-30</a:t>
            </a:r>
          </a:p>
          <a:p>
            <a:r>
              <a:rPr lang="en-US" b="0" i="1" dirty="0" smtClean="0"/>
              <a:t>The Desire of Ages</a:t>
            </a:r>
            <a:r>
              <a:rPr lang="en-US" b="0" dirty="0" smtClean="0"/>
              <a:t>, chapters 78</a:t>
            </a:r>
          </a:p>
          <a:p>
            <a:r>
              <a:rPr lang="en-US" b="0" dirty="0" smtClean="0"/>
              <a:t>—See also </a:t>
            </a:r>
            <a:r>
              <a:rPr lang="en-US" b="0" i="1" dirty="0" smtClean="0"/>
              <a:t>Messiah</a:t>
            </a:r>
            <a:r>
              <a:rPr lang="en-US" b="0" dirty="0" smtClean="0"/>
              <a:t> chapters 78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thief on the cross had heard Jesus</a:t>
            </a:r>
            <a:br>
              <a:rPr lang="en-US" dirty="0" smtClean="0"/>
            </a:br>
            <a:r>
              <a:rPr lang="en-US" dirty="0" smtClean="0"/>
              <a:t>teach, but how had</a:t>
            </a:r>
            <a:br>
              <a:rPr lang="en-US" dirty="0" smtClean="0"/>
            </a:br>
            <a:r>
              <a:rPr lang="en-US" dirty="0" smtClean="0"/>
              <a:t>he responded?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749-52 and </a:t>
            </a:r>
            <a:r>
              <a:rPr lang="en-US" i="1" dirty="0" smtClean="0"/>
              <a:t>Messiah</a:t>
            </a:r>
            <a:r>
              <a:rPr lang="en-US" dirty="0" smtClean="0"/>
              <a:t> 400-1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can happen when you listen to others instead of the</a:t>
            </a:r>
            <a:br>
              <a:rPr lang="en-US" dirty="0" smtClean="0"/>
            </a:br>
            <a:r>
              <a:rPr lang="en-US" dirty="0" smtClean="0"/>
              <a:t>Word of God?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749-52 and </a:t>
            </a:r>
            <a:r>
              <a:rPr lang="en-US" i="1" dirty="0" smtClean="0"/>
              <a:t>Messiah</a:t>
            </a:r>
            <a:r>
              <a:rPr lang="en-US" dirty="0" smtClean="0"/>
              <a:t> 400-1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made the</a:t>
            </a:r>
            <a:br>
              <a:rPr lang="en-US" dirty="0" smtClean="0"/>
            </a:br>
            <a:r>
              <a:rPr lang="en-US" dirty="0" smtClean="0"/>
              <a:t>thief’s words so comforting to Jesus?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749-52 and </a:t>
            </a:r>
            <a:r>
              <a:rPr lang="en-US" i="1" dirty="0" smtClean="0"/>
              <a:t>Messiah</a:t>
            </a:r>
            <a:r>
              <a:rPr lang="en-US" dirty="0" smtClean="0"/>
              <a:t> 400-1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facts make it</a:t>
            </a:r>
            <a:br>
              <a:rPr lang="en-US" dirty="0" smtClean="0"/>
            </a:br>
            <a:r>
              <a:rPr lang="en-US" dirty="0" smtClean="0"/>
              <a:t>clear that Jesus didn’t promise the thief that he would go to paradise that very day?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749-52 and </a:t>
            </a:r>
            <a:r>
              <a:rPr lang="en-US" i="1" dirty="0" smtClean="0"/>
              <a:t>Messiah</a:t>
            </a:r>
            <a:r>
              <a:rPr lang="en-US" dirty="0" smtClean="0"/>
              <a:t> 400-1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pain broke Jesus’ heart on the cross?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752-5 and </a:t>
            </a:r>
            <a:r>
              <a:rPr lang="en-US" i="1" dirty="0" smtClean="0"/>
              <a:t>Messiah</a:t>
            </a:r>
            <a:r>
              <a:rPr lang="en-US" dirty="0" smtClean="0"/>
              <a:t> 402-3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the sun dim and a cloud of darkness cover the area?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752-5 and </a:t>
            </a:r>
            <a:r>
              <a:rPr lang="en-US" i="1" dirty="0" smtClean="0"/>
              <a:t>Messiah</a:t>
            </a:r>
            <a:r>
              <a:rPr lang="en-US" dirty="0" smtClean="0"/>
              <a:t> 402-3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185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32</cp:revision>
  <dcterms:created xsi:type="dcterms:W3CDTF">2014-01-08T21:13:03Z</dcterms:created>
  <dcterms:modified xsi:type="dcterms:W3CDTF">2014-01-09T20:30:31Z</dcterms:modified>
</cp:coreProperties>
</file>